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88" r:id="rId3"/>
    <p:sldId id="289" r:id="rId4"/>
    <p:sldId id="292" r:id="rId5"/>
    <p:sldId id="293" r:id="rId6"/>
    <p:sldId id="295" r:id="rId7"/>
    <p:sldId id="297" r:id="rId8"/>
    <p:sldId id="296" r:id="rId9"/>
    <p:sldId id="257" r:id="rId10"/>
    <p:sldId id="266" r:id="rId11"/>
    <p:sldId id="260" r:id="rId12"/>
    <p:sldId id="287" r:id="rId13"/>
    <p:sldId id="261" r:id="rId14"/>
    <p:sldId id="264" r:id="rId15"/>
    <p:sldId id="263" r:id="rId16"/>
    <p:sldId id="265" r:id="rId17"/>
    <p:sldId id="259" r:id="rId18"/>
    <p:sldId id="275" r:id="rId19"/>
    <p:sldId id="271" r:id="rId20"/>
    <p:sldId id="268" r:id="rId21"/>
    <p:sldId id="269" r:id="rId22"/>
    <p:sldId id="262" r:id="rId23"/>
    <p:sldId id="272" r:id="rId24"/>
    <p:sldId id="270" r:id="rId25"/>
    <p:sldId id="273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74" r:id="rId37"/>
    <p:sldId id="277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9B35FD-CDE0-DD45-8D19-69AC2F9244A4}">
          <p14:sldIdLst>
            <p14:sldId id="256"/>
          </p14:sldIdLst>
        </p14:section>
        <p14:section name="new module" id="{7AFAEF9D-F01A-C84A-905B-F8C82A1BFFCD}">
          <p14:sldIdLst>
            <p14:sldId id="288"/>
            <p14:sldId id="289"/>
            <p14:sldId id="292"/>
            <p14:sldId id="293"/>
          </p14:sldIdLst>
        </p14:section>
        <p14:section name="the app now" id="{54A405C9-F16F-FE4B-B6D8-4B3B2469BB11}">
          <p14:sldIdLst>
            <p14:sldId id="295"/>
            <p14:sldId id="297"/>
            <p14:sldId id="296"/>
          </p14:sldIdLst>
        </p14:section>
        <p14:section name="Flutter" id="{1D162E10-AC1B-7242-ACAD-999996B25774}">
          <p14:sldIdLst>
            <p14:sldId id="257"/>
            <p14:sldId id="266"/>
            <p14:sldId id="260"/>
            <p14:sldId id="287"/>
            <p14:sldId id="261"/>
            <p14:sldId id="264"/>
            <p14:sldId id="263"/>
            <p14:sldId id="265"/>
          </p14:sldIdLst>
        </p14:section>
        <p14:section name="Dart" id="{CD785A39-C8B3-F342-87AA-F548D844B5F8}">
          <p14:sldIdLst>
            <p14:sldId id="259"/>
            <p14:sldId id="275"/>
            <p14:sldId id="271"/>
            <p14:sldId id="268"/>
            <p14:sldId id="269"/>
            <p14:sldId id="262"/>
            <p14:sldId id="272"/>
            <p14:sldId id="270"/>
            <p14:sldId id="273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3"/>
    <p:restoredTop sz="80488"/>
  </p:normalViewPr>
  <p:slideViewPr>
    <p:cSldViewPr snapToGrid="0">
      <p:cViewPr>
        <p:scale>
          <a:sx n="94" d="100"/>
          <a:sy n="94" d="100"/>
        </p:scale>
        <p:origin x="1808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3BA7A-BA62-024A-9EF3-37A4A3003D9A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C90B-24C9-1B45-AA95-A9B089BD57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94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ctoverse.github.com/2022/state-of-open-sourc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298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dartpad.dev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364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403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61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0925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79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async-await + isolate-based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683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792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Google, but many private people -&gt; up- but also downsides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43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compilation --&gt; native code (Kotlin, Swift etc.) --&gt; native performance</a:t>
            </a:r>
          </a:p>
          <a:p>
            <a:r>
              <a:rPr lang="en-GB" dirty="0"/>
              <a:t>control over the entire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2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www.christianfindlay.com</a:t>
            </a:r>
            <a:r>
              <a:rPr lang="en-GB" dirty="0"/>
              <a:t>/blog/cross-platform-vs-native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9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41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2022 war </a:t>
            </a:r>
            <a:r>
              <a:rPr lang="en-GB" dirty="0">
                <a:hlinkClick r:id="rId3"/>
              </a:rPr>
              <a:t>Flutter</a:t>
            </a:r>
            <a:r>
              <a:rPr lang="en-GB" dirty="0"/>
              <a:t> das </a:t>
            </a:r>
            <a:r>
              <a:rPr lang="en-GB" dirty="0">
                <a:hlinkClick r:id="rId4"/>
              </a:rPr>
              <a:t>drittgrößte</a:t>
            </a:r>
            <a:r>
              <a:rPr lang="en-GB" dirty="0"/>
              <a:t> Open-Source </a:t>
            </a:r>
            <a:r>
              <a:rPr lang="en-GB" dirty="0" err="1"/>
              <a:t>Projekt</a:t>
            </a:r>
            <a:r>
              <a:rPr lang="en-GB" dirty="0"/>
              <a:t>, </a:t>
            </a:r>
            <a:r>
              <a:rPr lang="en-GB" dirty="0" err="1"/>
              <a:t>gemessen</a:t>
            </a:r>
            <a:r>
              <a:rPr lang="en-GB" dirty="0"/>
              <a:t> an der </a:t>
            </a:r>
            <a:r>
              <a:rPr lang="en-GB" dirty="0" err="1"/>
              <a:t>Zahl</a:t>
            </a:r>
            <a:r>
              <a:rPr lang="en-GB" dirty="0"/>
              <a:t> der </a:t>
            </a:r>
            <a:r>
              <a:rPr lang="en-GB" dirty="0" err="1"/>
              <a:t>Mitwirkenden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239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846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041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E6FC-3929-91C8-851B-A7114EED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BB5E7-1533-9F75-9840-519BCD1B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BEF11-C56C-981F-6FAD-BE6520E1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BA5F-9CDF-2439-B2FC-C9454F3C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21AB-1B70-0936-8174-8EE614A6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0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DF9-403F-604D-D2B5-FAF5ED5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91AA2-6B04-A304-F326-843CF112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2D57-D23C-3116-8B92-7F06943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8BDF-A337-ADEA-7351-0F006077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82E8-8697-E925-0550-640E3AEE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162FC-F87D-463E-3A58-712A02952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70D55-9424-CE34-FDFC-97287E298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43EB-71B9-71FD-8C20-FA49CBE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466-D32C-F871-86B1-B0881958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9554-F39A-578E-E3B0-6570491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146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04A-EC77-8D41-744E-0835E8E0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893-A4C5-B684-2682-B0963BF0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1853-016E-E1FD-8BF0-D622F7B5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17DC-A40C-BD7F-99E0-77ACB6F2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89F4-7FA3-3A76-7405-3C29DF62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587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EC9-D32B-B73D-03AC-E97E24B9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CA27A-5136-4DE0-E662-DB86347C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200B-4D2B-579B-2591-44BB329F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B7BE-FB48-9D4F-E547-88AB2693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1D7D-3441-7730-99D1-38D2CB46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971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FF8-F416-108C-2AC7-004FEBC1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4CAE-362C-A81E-AE17-6E374827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E4F3A-3B15-C823-C277-911125D09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53132-832C-F53B-91F4-B0C94DF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35E15-8D6B-FC1C-CD80-6FA8FA34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61245-09A1-04DA-53F3-ADACE0C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9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91D-0DC3-374D-1D1D-6562604C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E0A6-7A70-096F-4521-69BD1A29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00ECA-0BA1-372B-7D1D-BE859C843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BB43E-6AE7-6135-CAD6-2C5D638A2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74040-78B1-9A49-22F6-A83CEA451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CC65-7A4D-9F26-BFA9-F115A15C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8C15B-2CD8-1E6B-0A3A-2D7A225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BA64-13B9-E1B6-A3E8-F493CD8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3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DE8-F1A2-1B87-5456-AE46BC4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6A46-66B2-2299-4A6A-A9D98512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141AB-ACDB-516B-AAD4-D645A65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D729-1E90-D905-779C-70A38982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36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8E6BA-2658-906C-13F6-907D6713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214E1-ECEE-DAA3-577F-839404B2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6908-3A64-605F-71EF-EC0D8C5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00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8919-ADDD-C1DE-AEE4-7F6F5B3F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C251-A11A-262C-61A0-CADA5F6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36FAB-C7AE-E9BA-BDEE-8FDCB83A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1139-DA12-EA6D-490E-6E8D3386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42AED-6937-9C70-3A5D-CD2B1F79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D0D6D-BF60-EFBE-12D2-966F01C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2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E8C-E835-C7E7-4CA1-77BF5EF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F0A35-4802-1D05-B4BF-5D73A2303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A0A2-AC71-AAD4-B9A7-D22179CF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A078-451C-E31B-1F19-255856C1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C9D56-DA35-5556-A612-43F0B0DC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56B6-EE34-2299-ADD9-C0CBEDFB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28B920-6FBB-7CA3-E605-20F78E1514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E46CF-0EAC-9E9C-29DC-D49AAD4E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AE740-8BD7-BBAD-8D24-5AF279D2F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800F6-2E33-53C3-5730-0EE2F600C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59A0F-421E-0EB1-72B1-E51C0B08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FBA-0D0E-F5CD-B111-25C2D2BB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96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anfindlay.com/blog/cross-platform-vs-nativ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C4B-93E9-305E-3769-0892C3C3CA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Flutter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64AE-7A52-4F37-D81F-C7E156D31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József Lurvig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EAB528-0AB4-B5EF-0D47-AE2CDB8E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780" y="4677252"/>
            <a:ext cx="2667000" cy="1930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67ACFA-ABBB-6AD5-A503-18F01C93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220" y="5642452"/>
            <a:ext cx="3482340" cy="8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02-16 at 16.24.00">
            <a:hlinkClick r:id="" action="ppaction://media"/>
            <a:extLst>
              <a:ext uri="{FF2B5EF4-FFF2-40B4-BE49-F238E27FC236}">
                <a16:creationId xmlns:a16="http://schemas.microsoft.com/office/drawing/2014/main" id="{BDBDF3DF-39FF-9484-D204-DC7E3BF5C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DE" sz="8000" dirty="0">
                <a:latin typeface="Bernard MT Condensed" panose="02050806060905020404" pitchFamily="18" charset="77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196243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928A5E-83CA-8037-764E-18EFF99A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46" y="0"/>
            <a:ext cx="10392507" cy="6858000"/>
          </a:xfrm>
        </p:spPr>
      </p:pic>
    </p:spTree>
    <p:extLst>
      <p:ext uri="{BB962C8B-B14F-4D97-AF65-F5344CB8AC3E}">
        <p14:creationId xmlns:p14="http://schemas.microsoft.com/office/powerpoint/2010/main" val="18738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Cross-Platform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186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690FA6C-D63A-CC3F-12BB-48315857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65" y="0"/>
            <a:ext cx="8645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  <a:cs typeface="Aharoni" panose="02010803020104030203" pitchFamily="2" charset="-79"/>
              </a:rPr>
              <a:t>HUGE COMMUNITY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8C42DD-4DC1-59D4-CBB0-C4AA6869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40" y="4091781"/>
            <a:ext cx="2209799" cy="22097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597E00-01D5-A114-A64B-49EEAAC8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080" y="4091781"/>
            <a:ext cx="2209800" cy="22098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7672BD-B6DC-B695-B67C-519AB71B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980" y="3695541"/>
            <a:ext cx="2606040" cy="260604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B2F0859-E683-71F8-78F7-80905D57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9" y="762317"/>
            <a:ext cx="2003901" cy="2003901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241BC970-BD7F-9780-E4FA-FDBB45BCD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472" y="556418"/>
            <a:ext cx="23090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0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2B605-A1D6-8C40-0FD1-6DDA25BC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1" t="34329" r="800"/>
          <a:stretch>
            <a:fillRect/>
          </a:stretch>
        </p:blipFill>
        <p:spPr>
          <a:xfrm>
            <a:off x="0" y="0"/>
            <a:ext cx="12192000" cy="3679906"/>
          </a:xfrm>
          <a:custGeom>
            <a:avLst/>
            <a:gdLst>
              <a:gd name="connsiteX0" fmla="*/ 238796 w 12192000"/>
              <a:gd name="connsiteY0" fmla="*/ 0 h 3679906"/>
              <a:gd name="connsiteX1" fmla="*/ 11953204 w 12192000"/>
              <a:gd name="connsiteY1" fmla="*/ 0 h 3679906"/>
              <a:gd name="connsiteX2" fmla="*/ 12192000 w 12192000"/>
              <a:gd name="connsiteY2" fmla="*/ 238796 h 3679906"/>
              <a:gd name="connsiteX3" fmla="*/ 12192000 w 12192000"/>
              <a:gd name="connsiteY3" fmla="*/ 3679906 h 3679906"/>
              <a:gd name="connsiteX4" fmla="*/ 0 w 12192000"/>
              <a:gd name="connsiteY4" fmla="*/ 3679906 h 3679906"/>
              <a:gd name="connsiteX5" fmla="*/ 0 w 12192000"/>
              <a:gd name="connsiteY5" fmla="*/ 238796 h 3679906"/>
              <a:gd name="connsiteX6" fmla="*/ 238796 w 12192000"/>
              <a:gd name="connsiteY6" fmla="*/ 0 h 36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79906">
                <a:moveTo>
                  <a:pt x="238796" y="0"/>
                </a:moveTo>
                <a:lnTo>
                  <a:pt x="11953204" y="0"/>
                </a:lnTo>
                <a:cubicBezTo>
                  <a:pt x="12085087" y="0"/>
                  <a:pt x="12192000" y="106913"/>
                  <a:pt x="12192000" y="238796"/>
                </a:cubicBezTo>
                <a:lnTo>
                  <a:pt x="12192000" y="3679906"/>
                </a:lnTo>
                <a:lnTo>
                  <a:pt x="0" y="3679906"/>
                </a:lnTo>
                <a:lnTo>
                  <a:pt x="0" y="238796"/>
                </a:lnTo>
                <a:cubicBezTo>
                  <a:pt x="0" y="106913"/>
                  <a:pt x="106913" y="0"/>
                  <a:pt x="238796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3C7FF-BA12-F16D-2B7D-0F3985EA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10" y="3295256"/>
            <a:ext cx="5981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blue, decorated&#10;&#10;Description automatically generated">
            <a:extLst>
              <a:ext uri="{FF2B5EF4-FFF2-40B4-BE49-F238E27FC236}">
                <a16:creationId xmlns:a16="http://schemas.microsoft.com/office/drawing/2014/main" id="{59DF5D06-6BA5-7CFD-FB13-0F93FA7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2" y="100014"/>
            <a:ext cx="6944425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Easy to Learn</a:t>
            </a:r>
          </a:p>
        </p:txBody>
      </p:sp>
    </p:spTree>
    <p:extLst>
      <p:ext uri="{BB962C8B-B14F-4D97-AF65-F5344CB8AC3E}">
        <p14:creationId xmlns:p14="http://schemas.microsoft.com/office/powerpoint/2010/main" val="37280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Object-oriented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3CC57FD-5ACD-AD51-5935-9F528D86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287"/>
            <a:ext cx="5573189" cy="4297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EA9AD9-D6F4-ED69-2B00-41E66FE77953}"/>
              </a:ext>
            </a:extLst>
          </p:cNvPr>
          <p:cNvSpPr txBox="1">
            <a:spLocks/>
          </p:cNvSpPr>
          <p:nvPr/>
        </p:nvSpPr>
        <p:spPr>
          <a:xfrm>
            <a:off x="3187093" y="2766971"/>
            <a:ext cx="1376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941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6F6097-E0C7-9EF7-4889-18859FBB8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64"/>
          <a:stretch/>
        </p:blipFill>
        <p:spPr>
          <a:xfrm>
            <a:off x="4610719" y="1238861"/>
            <a:ext cx="2953863" cy="6571639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9F670D10-76D0-514B-9DCF-E42869D8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54" y="1097924"/>
            <a:ext cx="3158289" cy="6858000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8F4AE806-892C-C089-000F-6F7FA596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24" y="60648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B5819-2F70-C10B-5408-A9A61281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711200"/>
            <a:ext cx="62738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9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07524-580A-6D88-8A10-2072E843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2146"/>
            <a:ext cx="7772400" cy="3080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B07D5-376F-8D73-97A7-C01987A6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84964"/>
            <a:ext cx="7772400" cy="3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backend + frontend </a:t>
            </a:r>
            <a:r>
              <a:rPr lang="en-GB" sz="8000" dirty="0" err="1">
                <a:latin typeface="Bernard MT Condensed" panose="02050806060905020404" pitchFamily="18" charset="77"/>
              </a:rPr>
              <a:t>zusammen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81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Optimized for UI</a:t>
            </a:r>
          </a:p>
        </p:txBody>
      </p:sp>
    </p:spTree>
    <p:extLst>
      <p:ext uri="{BB962C8B-B14F-4D97-AF65-F5344CB8AC3E}">
        <p14:creationId xmlns:p14="http://schemas.microsoft.com/office/powerpoint/2010/main" val="1487310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2F465B-7F54-9639-B3F8-C410DD0C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0"/>
            <a:ext cx="10392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8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Sound Null Safety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1476B7-50A4-5DD0-BBCC-84D6BDF9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049" y="1305620"/>
            <a:ext cx="2603598" cy="26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0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1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60C0A4-4671-B628-974C-EED46277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5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6CA456-D903-CE04-9682-FFA9064F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6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D48B4C4-DD47-B192-D17B-BB06844E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F27748-9A97-8217-06DB-20F9004D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97"/>
          <a:stretch/>
        </p:blipFill>
        <p:spPr>
          <a:xfrm>
            <a:off x="4610719" y="-1390039"/>
            <a:ext cx="2953863" cy="65462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1E38B6-0129-981D-E283-061BBD08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CDF1A18-2280-260D-8DB5-C00F0A0A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34359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317203-3A49-3C22-819E-042B7197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72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DF5362-8935-639A-54B4-1AE937B7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84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2F8D2A-E041-FC7A-27CE-A4B04F62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12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BD84C7-065D-FD50-4B4F-936AD9B0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2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FE60433-AF72-5904-2E75-EC840CD2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4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D46E01-CA1F-0DE2-251F-83571005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Asynchronous programming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D3F825-1ECE-CE5B-86CF-57531C62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0" y="2470631"/>
            <a:ext cx="3914075" cy="30178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7CCAD-A453-B2BE-FC59-7660D02A9713}"/>
              </a:ext>
            </a:extLst>
          </p:cNvPr>
          <p:cNvSpPr txBox="1">
            <a:spLocks/>
          </p:cNvSpPr>
          <p:nvPr/>
        </p:nvSpPr>
        <p:spPr>
          <a:xfrm>
            <a:off x="7450976" y="3316781"/>
            <a:ext cx="170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4433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72FA4-A1DB-BC10-B28C-C2BD7E66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04" y="0"/>
            <a:ext cx="626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23691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4335464"/>
            <a:ext cx="1682051" cy="564524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5CC777FE-B03C-D632-4659-D13BAB65D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49" y="2373233"/>
            <a:ext cx="2786400" cy="18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5CB65EAE-8DE0-7D74-CF62-E30DAD46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52" y="-2614380"/>
            <a:ext cx="3477483" cy="7056327"/>
          </a:xfrm>
          <a:prstGeom prst="rect">
            <a:avLst/>
          </a:prstGeom>
        </p:spPr>
      </p:pic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B99CA0-A619-48A7-28DA-3B8A042D8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72" y="1738675"/>
            <a:ext cx="4334400" cy="5511645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87DBC217-BEC2-97EF-D5CB-F34CE1C305DE}"/>
              </a:ext>
            </a:extLst>
          </p:cNvPr>
          <p:cNvSpPr/>
          <p:nvPr/>
        </p:nvSpPr>
        <p:spPr>
          <a:xfrm flipH="1">
            <a:off x="1178731" y="1092423"/>
            <a:ext cx="2023009" cy="1490400"/>
          </a:xfrm>
          <a:prstGeom prst="cloudCallout">
            <a:avLst>
              <a:gd name="adj1" fmla="val -34033"/>
              <a:gd name="adj2" fmla="val 89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username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33CE5150-3F65-1182-4D57-BC33EF0007AE}"/>
              </a:ext>
            </a:extLst>
          </p:cNvPr>
          <p:cNvSpPr/>
          <p:nvPr/>
        </p:nvSpPr>
        <p:spPr>
          <a:xfrm>
            <a:off x="5960185" y="5001700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new devices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6022BD9-A178-43BE-7121-A0B60EAC0E50}"/>
              </a:ext>
            </a:extLst>
          </p:cNvPr>
          <p:cNvSpPr/>
          <p:nvPr/>
        </p:nvSpPr>
        <p:spPr>
          <a:xfrm>
            <a:off x="9327284" y="3004097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language and theme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A2FDDCCB-B615-8FEC-9E13-CACEF485588B}"/>
              </a:ext>
            </a:extLst>
          </p:cNvPr>
          <p:cNvSpPr/>
          <p:nvPr/>
        </p:nvSpPr>
        <p:spPr>
          <a:xfrm>
            <a:off x="4532388" y="248275"/>
            <a:ext cx="2023009" cy="1490400"/>
          </a:xfrm>
          <a:prstGeom prst="cloudCallout">
            <a:avLst>
              <a:gd name="adj1" fmla="val 56146"/>
              <a:gd name="adj2" fmla="val -191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CSV formatting</a:t>
            </a:r>
          </a:p>
        </p:txBody>
      </p:sp>
    </p:spTree>
    <p:extLst>
      <p:ext uri="{BB962C8B-B14F-4D97-AF65-F5344CB8AC3E}">
        <p14:creationId xmlns:p14="http://schemas.microsoft.com/office/powerpoint/2010/main" val="37691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7F92C-56EA-3EFA-8D06-F4D37F40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94" y="171000"/>
            <a:ext cx="3002330" cy="6516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8F4C332-60FC-D061-DD99-71C49E8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5" y="171000"/>
            <a:ext cx="3002330" cy="65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3E11B-7734-0E5F-E153-3C45DA8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77" y="163773"/>
            <a:ext cx="3007445" cy="65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C699-E8B4-6FF6-A323-F7D59B60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Flutter Software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77FA-B063-B4F6-C70E-9E3D792C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4CC9C4-2329-36AD-FE32-01B3562C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895" y="1927141"/>
            <a:ext cx="3160949" cy="3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189</Words>
  <Application>Microsoft Macintosh PowerPoint</Application>
  <PresentationFormat>Widescreen</PresentationFormat>
  <Paragraphs>48</Paragraphs>
  <Slides>37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Bernard MT Condensed</vt:lpstr>
      <vt:lpstr>Calibri</vt:lpstr>
      <vt:lpstr>Calibri Light</vt:lpstr>
      <vt:lpstr>Office Theme</vt:lpstr>
      <vt:lpstr>Flutter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Flutter Software Development Kit</vt:lpstr>
      <vt:lpstr>PowerPoint Presentation</vt:lpstr>
      <vt:lpstr>Open-Source</vt:lpstr>
      <vt:lpstr>PowerPoint Presentation</vt:lpstr>
      <vt:lpstr>Cross-Platform</vt:lpstr>
      <vt:lpstr>PowerPoint Presentation</vt:lpstr>
      <vt:lpstr>HUGE COMMUNITY</vt:lpstr>
      <vt:lpstr>PowerPoint Presentation</vt:lpstr>
      <vt:lpstr>PowerPoint Presentation</vt:lpstr>
      <vt:lpstr>Easy to Learn</vt:lpstr>
      <vt:lpstr>Object-oriented</vt:lpstr>
      <vt:lpstr>PowerPoint Presentation</vt:lpstr>
      <vt:lpstr>PowerPoint Presentation</vt:lpstr>
      <vt:lpstr>backend + frontend zusammen</vt:lpstr>
      <vt:lpstr>Optimized for UI</vt:lpstr>
      <vt:lpstr>PowerPoint Presentation</vt:lpstr>
      <vt:lpstr>Sound Null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Asynchronous programming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József Lurvig</dc:creator>
  <cp:lastModifiedBy>József Lurvig</cp:lastModifiedBy>
  <cp:revision>24</cp:revision>
  <dcterms:created xsi:type="dcterms:W3CDTF">2023-02-16T14:38:16Z</dcterms:created>
  <dcterms:modified xsi:type="dcterms:W3CDTF">2023-03-03T21:07:33Z</dcterms:modified>
</cp:coreProperties>
</file>